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169766"/>
            <a:ext cx="9144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0" y="4469364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</a:t>
            </a:r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244" y="6244716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346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26</cp:revision>
  <dcterms:created xsi:type="dcterms:W3CDTF">2014-04-01T16:35:38Z</dcterms:created>
  <dcterms:modified xsi:type="dcterms:W3CDTF">2015-08-22T10:33:07Z</dcterms:modified>
</cp:coreProperties>
</file>