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089447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3928" y="2607295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1455167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4130" y="6165304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493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2015-08-19T07:28:32Z</dcterms:modified>
</cp:coreProperties>
</file>