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6425" y="146201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16424" y="48642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50559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2015-08-18T09:42:54Z</dcterms:modified>
</cp:coreProperties>
</file>