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4933462" y="209940"/>
            <a:ext cx="3971392" cy="3971392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45676" y="2545026"/>
            <a:ext cx="39591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945676" y="1392898"/>
            <a:ext cx="395917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612562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2015-08-18T09:41:05Z</dcterms:modified>
</cp:coreProperties>
</file>