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 userDrawn="1"/>
        </p:nvSpPr>
        <p:spPr>
          <a:xfrm>
            <a:off x="4933462" y="209940"/>
            <a:ext cx="3971392" cy="3971392"/>
          </a:xfrm>
          <a:prstGeom prst="ellipse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5676" y="2545026"/>
            <a:ext cx="39591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945676" y="1392898"/>
            <a:ext cx="395917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12562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2015-08-18T09:41:05Z</dcterms:modified>
</cp:coreProperties>
</file>