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364502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79912" y="2492896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24" y="6276083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2015-08-09T05:20:25Z</dcterms:modified>
</cp:coreProperties>
</file>