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4" y="3141168"/>
            <a:ext cx="4283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88024" y="1989040"/>
            <a:ext cx="4283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627749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305" y="6090861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2015-08-19T07:34:45Z</dcterms:modified>
</cp:coreProperties>
</file>