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2040" y="3789040"/>
            <a:ext cx="4211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932040" y="2636912"/>
            <a:ext cx="4211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2015-11-04T12:38:38Z</dcterms:modified>
</cp:coreProperties>
</file>