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0" y="5883193"/>
            <a:ext cx="47880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4149080"/>
            <a:ext cx="478802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POWERPOINT</a:t>
            </a:r>
            <a:endParaRPr lang="en-US" altLang="ko-KR" sz="36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600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999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39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346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2015-08-19T07:18:35Z</dcterms:modified>
</cp:coreProperties>
</file>