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1600" y="0"/>
            <a:ext cx="81724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96545" y="3766269"/>
            <a:ext cx="42474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896544" y="2790676"/>
            <a:ext cx="424745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-1" y="4844068"/>
            <a:ext cx="91439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411510"/>
            <a:ext cx="1301512" cy="3218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60" y="380190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2015-08-22T11:12:12Z</dcterms:modified>
</cp:coreProperties>
</file>