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87624" y="16778"/>
            <a:ext cx="795637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36504" y="5343599"/>
            <a:ext cx="46074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536504" y="4191471"/>
            <a:ext cx="46074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39" y="4797152"/>
            <a:ext cx="1301512" cy="3218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48680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2015-08-22T11:10:46Z</dcterms:modified>
</cp:coreProperties>
</file>