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tx1">
              <a:lumMod val="75000"/>
              <a:lumOff val="2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Real Estate\hywards-Piggy-Bank-And-A-House-Mode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55526"/>
            <a:ext cx="5233042" cy="3479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2015-06-25T05:38:12Z</dcterms:modified>
</cp:coreProperties>
</file>