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Real Estate\Stuart-Miles-House-Symbol-And-3d-Charac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699542"/>
            <a:ext cx="3347740" cy="316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2015-06-25T05:37:55Z</dcterms:modified>
</cp:coreProperties>
</file>