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6372200" y="0"/>
            <a:ext cx="2771800" cy="5143500"/>
          </a:xfrm>
          <a:prstGeom prst="rect">
            <a:avLst/>
          </a:prstGeom>
          <a:solidFill>
            <a:schemeClr val="tx1">
              <a:lumMod val="75000"/>
              <a:lumOff val="2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tx1">
                <a:lumMod val="65000"/>
                <a:lumOff val="35000"/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447446" y="1323357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    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625-Real Estate\hywards-House-On-Mone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555526"/>
            <a:ext cx="4981005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17</cp:revision>
  <dcterms:created xsi:type="dcterms:W3CDTF">2015-05-04T01:58:16Z</dcterms:created>
  <dcterms:modified xsi:type="dcterms:W3CDTF">2015-06-25T05:38:14Z</dcterms:modified>
</cp:coreProperties>
</file>