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10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tx1">
              <a:lumMod val="75000"/>
              <a:lumOff val="2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Real Estate\Stuart-Miles-Key-With-House-Shows-Home-Securit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808278"/>
            <a:ext cx="3744416" cy="2901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2015-06-25T05:37:51Z</dcterms:modified>
</cp:coreProperties>
</file>