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4055203" cy="84355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915566"/>
            <a:ext cx="4516824" cy="84355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  <p:sp>
        <p:nvSpPr>
          <p:cNvPr id="3" name="Rectangle 2"/>
          <p:cNvSpPr/>
          <p:nvPr userDrawn="1"/>
        </p:nvSpPr>
        <p:spPr>
          <a:xfrm>
            <a:off x="4055202" y="25028"/>
            <a:ext cx="5088797" cy="5132293"/>
          </a:xfrm>
          <a:custGeom>
            <a:avLst/>
            <a:gdLst/>
            <a:ahLst/>
            <a:cxnLst/>
            <a:rect l="l" t="t" r="r" b="b"/>
            <a:pathLst>
              <a:path w="3928672" h="5132293">
                <a:moveTo>
                  <a:pt x="3928672" y="0"/>
                </a:moveTo>
                <a:lnTo>
                  <a:pt x="3928672" y="5118473"/>
                </a:lnTo>
                <a:lnTo>
                  <a:pt x="0" y="5132293"/>
                </a:lnTo>
                <a:close/>
              </a:path>
            </a:pathLst>
          </a:custGeom>
          <a:solidFill>
            <a:schemeClr val="bg2">
              <a:lumMod val="75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lvl="0"/>
            <a:endParaRPr lang="ko-KR" altLang="en-US" sz="440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624-sports\Flare-Woman-Exercising-With-Weight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11510"/>
            <a:ext cx="2880320" cy="4397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24</cp:revision>
  <dcterms:created xsi:type="dcterms:W3CDTF">2015-05-04T01:58:16Z</dcterms:created>
  <dcterms:modified xsi:type="dcterms:W3CDTF">2015-06-24T02:01:03Z</dcterms:modified>
</cp:coreProperties>
</file>