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58" y="-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>
            <a:off x="3151018" y="-13856"/>
            <a:ext cx="6005946" cy="5157355"/>
          </a:xfrm>
          <a:custGeom>
            <a:avLst/>
            <a:gdLst>
              <a:gd name="connsiteX0" fmla="*/ 0 w 2771800"/>
              <a:gd name="connsiteY0" fmla="*/ 0 h 5143500"/>
              <a:gd name="connsiteX1" fmla="*/ 2771800 w 2771800"/>
              <a:gd name="connsiteY1" fmla="*/ 0 h 5143500"/>
              <a:gd name="connsiteX2" fmla="*/ 2771800 w 2771800"/>
              <a:gd name="connsiteY2" fmla="*/ 5143500 h 5143500"/>
              <a:gd name="connsiteX3" fmla="*/ 0 w 2771800"/>
              <a:gd name="connsiteY3" fmla="*/ 5143500 h 5143500"/>
              <a:gd name="connsiteX4" fmla="*/ 0 w 2771800"/>
              <a:gd name="connsiteY4" fmla="*/ 0 h 5143500"/>
              <a:gd name="connsiteX0" fmla="*/ 0 w 5992982"/>
              <a:gd name="connsiteY0" fmla="*/ 13855 h 5157355"/>
              <a:gd name="connsiteX1" fmla="*/ 5992982 w 5992982"/>
              <a:gd name="connsiteY1" fmla="*/ 0 h 5157355"/>
              <a:gd name="connsiteX2" fmla="*/ 2771800 w 5992982"/>
              <a:gd name="connsiteY2" fmla="*/ 5157355 h 5157355"/>
              <a:gd name="connsiteX3" fmla="*/ 0 w 5992982"/>
              <a:gd name="connsiteY3" fmla="*/ 5157355 h 5157355"/>
              <a:gd name="connsiteX4" fmla="*/ 0 w 5992982"/>
              <a:gd name="connsiteY4" fmla="*/ 13855 h 5157355"/>
              <a:gd name="connsiteX0" fmla="*/ 12964 w 6005946"/>
              <a:gd name="connsiteY0" fmla="*/ 13855 h 5157355"/>
              <a:gd name="connsiteX1" fmla="*/ 6005946 w 6005946"/>
              <a:gd name="connsiteY1" fmla="*/ 0 h 5157355"/>
              <a:gd name="connsiteX2" fmla="*/ 0 w 6005946"/>
              <a:gd name="connsiteY2" fmla="*/ 5150428 h 5157355"/>
              <a:gd name="connsiteX3" fmla="*/ 12964 w 6005946"/>
              <a:gd name="connsiteY3" fmla="*/ 5157355 h 5157355"/>
              <a:gd name="connsiteX4" fmla="*/ 12964 w 6005946"/>
              <a:gd name="connsiteY4" fmla="*/ 13855 h 5157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05946" h="5157355">
                <a:moveTo>
                  <a:pt x="12964" y="13855"/>
                </a:moveTo>
                <a:lnTo>
                  <a:pt x="6005946" y="0"/>
                </a:lnTo>
                <a:lnTo>
                  <a:pt x="0" y="5150428"/>
                </a:lnTo>
                <a:lnTo>
                  <a:pt x="12964" y="5157355"/>
                </a:lnTo>
                <a:lnTo>
                  <a:pt x="12964" y="13855"/>
                </a:lnTo>
                <a:close/>
              </a:path>
            </a:pathLst>
          </a:custGeom>
          <a:solidFill>
            <a:schemeClr val="accent4"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459591" y="1090028"/>
            <a:ext cx="2896226" cy="2896226"/>
            <a:chOff x="327720" y="500286"/>
            <a:chExt cx="3448000" cy="3448000"/>
          </a:xfrm>
        </p:grpSpPr>
        <p:sp>
          <p:nvSpPr>
            <p:cNvPr id="16" name="Oval 15"/>
            <p:cNvSpPr/>
            <p:nvPr userDrawn="1"/>
          </p:nvSpPr>
          <p:spPr>
            <a:xfrm>
              <a:off x="327720" y="500286"/>
              <a:ext cx="3448000" cy="3448000"/>
            </a:xfrm>
            <a:prstGeom prst="ellipse">
              <a:avLst/>
            </a:prstGeom>
            <a:solidFill>
              <a:schemeClr val="accent4">
                <a:alpha val="4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2"/>
            <p:cNvSpPr/>
            <p:nvPr userDrawn="1"/>
          </p:nvSpPr>
          <p:spPr>
            <a:xfrm>
              <a:off x="431540" y="604106"/>
              <a:ext cx="3240360" cy="3240360"/>
            </a:xfrm>
            <a:prstGeom prst="ellipse">
              <a:avLst/>
            </a:prstGeom>
            <a:solidFill>
              <a:schemeClr val="accent4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 userDrawn="1"/>
        </p:nvGrpSpPr>
        <p:grpSpPr>
          <a:xfrm>
            <a:off x="323528" y="1669402"/>
            <a:ext cx="3168352" cy="1682062"/>
            <a:chOff x="323528" y="1292858"/>
            <a:chExt cx="3168352" cy="1682062"/>
          </a:xfrm>
        </p:grpSpPr>
        <p:sp>
          <p:nvSpPr>
            <p:cNvPr id="12" name="Title 1"/>
            <p:cNvSpPr txBox="1">
              <a:spLocks/>
            </p:cNvSpPr>
            <p:nvPr userDrawn="1"/>
          </p:nvSpPr>
          <p:spPr>
            <a:xfrm>
              <a:off x="323528" y="1292858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Free</a:t>
              </a:r>
            </a:p>
          </p:txBody>
        </p:sp>
        <p:sp>
          <p:nvSpPr>
            <p:cNvPr id="13" name="Title 1"/>
            <p:cNvSpPr txBox="1">
              <a:spLocks/>
            </p:cNvSpPr>
            <p:nvPr userDrawn="1"/>
          </p:nvSpPr>
          <p:spPr>
            <a:xfrm>
              <a:off x="323528" y="1894800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6000" dirty="0" smtClean="0">
                  <a:solidFill>
                    <a:schemeClr val="bg1"/>
                  </a:solidFill>
                </a:rPr>
                <a:t>PNG</a:t>
              </a:r>
            </a:p>
          </p:txBody>
        </p:sp>
        <p:sp>
          <p:nvSpPr>
            <p:cNvPr id="14" name="Title 1"/>
            <p:cNvSpPr txBox="1">
              <a:spLocks/>
            </p:cNvSpPr>
            <p:nvPr userDrawn="1"/>
          </p:nvSpPr>
          <p:spPr>
            <a:xfrm>
              <a:off x="323528" y="2470864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Images</a:t>
              </a:r>
            </a:p>
          </p:txBody>
        </p:sp>
      </p:grpSp>
      <p:sp>
        <p:nvSpPr>
          <p:cNvPr id="11" name="Rectangle 6"/>
          <p:cNvSpPr/>
          <p:nvPr userDrawn="1"/>
        </p:nvSpPr>
        <p:spPr>
          <a:xfrm rot="10800000">
            <a:off x="3151017" y="-13857"/>
            <a:ext cx="6005945" cy="5157356"/>
          </a:xfrm>
          <a:custGeom>
            <a:avLst/>
            <a:gdLst>
              <a:gd name="connsiteX0" fmla="*/ 0 w 2771800"/>
              <a:gd name="connsiteY0" fmla="*/ 0 h 5143500"/>
              <a:gd name="connsiteX1" fmla="*/ 2771800 w 2771800"/>
              <a:gd name="connsiteY1" fmla="*/ 0 h 5143500"/>
              <a:gd name="connsiteX2" fmla="*/ 2771800 w 2771800"/>
              <a:gd name="connsiteY2" fmla="*/ 5143500 h 5143500"/>
              <a:gd name="connsiteX3" fmla="*/ 0 w 2771800"/>
              <a:gd name="connsiteY3" fmla="*/ 5143500 h 5143500"/>
              <a:gd name="connsiteX4" fmla="*/ 0 w 2771800"/>
              <a:gd name="connsiteY4" fmla="*/ 0 h 5143500"/>
              <a:gd name="connsiteX0" fmla="*/ 0 w 5992982"/>
              <a:gd name="connsiteY0" fmla="*/ 13855 h 5157355"/>
              <a:gd name="connsiteX1" fmla="*/ 5992982 w 5992982"/>
              <a:gd name="connsiteY1" fmla="*/ 0 h 5157355"/>
              <a:gd name="connsiteX2" fmla="*/ 2771800 w 5992982"/>
              <a:gd name="connsiteY2" fmla="*/ 5157355 h 5157355"/>
              <a:gd name="connsiteX3" fmla="*/ 0 w 5992982"/>
              <a:gd name="connsiteY3" fmla="*/ 5157355 h 5157355"/>
              <a:gd name="connsiteX4" fmla="*/ 0 w 5992982"/>
              <a:gd name="connsiteY4" fmla="*/ 13855 h 5157355"/>
              <a:gd name="connsiteX0" fmla="*/ 12964 w 6005946"/>
              <a:gd name="connsiteY0" fmla="*/ 13855 h 5157355"/>
              <a:gd name="connsiteX1" fmla="*/ 6005946 w 6005946"/>
              <a:gd name="connsiteY1" fmla="*/ 0 h 5157355"/>
              <a:gd name="connsiteX2" fmla="*/ 0 w 6005946"/>
              <a:gd name="connsiteY2" fmla="*/ 5150428 h 5157355"/>
              <a:gd name="connsiteX3" fmla="*/ 12964 w 6005946"/>
              <a:gd name="connsiteY3" fmla="*/ 5157355 h 5157355"/>
              <a:gd name="connsiteX4" fmla="*/ 12964 w 6005946"/>
              <a:gd name="connsiteY4" fmla="*/ 13855 h 5157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05946" h="5157355">
                <a:moveTo>
                  <a:pt x="12964" y="13855"/>
                </a:moveTo>
                <a:lnTo>
                  <a:pt x="6005946" y="0"/>
                </a:lnTo>
                <a:lnTo>
                  <a:pt x="0" y="5150428"/>
                </a:lnTo>
                <a:lnTo>
                  <a:pt x="12964" y="5157355"/>
                </a:lnTo>
                <a:lnTo>
                  <a:pt x="12964" y="13855"/>
                </a:lnTo>
                <a:close/>
              </a:path>
            </a:pathLst>
          </a:custGeom>
          <a:solidFill>
            <a:schemeClr val="accent4"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528-medi\Salvatore-Vuono-Stethoscop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411510"/>
            <a:ext cx="2724150" cy="418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18</cp:revision>
  <dcterms:created xsi:type="dcterms:W3CDTF">2015-05-04T01:58:16Z</dcterms:created>
  <dcterms:modified xsi:type="dcterms:W3CDTF">2015-06-03T08:25:25Z</dcterms:modified>
</cp:coreProperties>
</file>