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Industy\hadkhanong-Spare-Part-Of-Motorcyc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779662"/>
            <a:ext cx="3467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2015-06-25T05:29:03Z</dcterms:modified>
</cp:coreProperties>
</file>