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stockimages-Smiling-Male-Architect-Wearing-Tool-Bel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27534"/>
            <a:ext cx="25336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2015-06-25T05:28:47Z</dcterms:modified>
</cp:coreProperties>
</file>