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Stuart-Miles-Shipping-Box-And-Cardboar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699542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2015-06-25T05:28:42Z</dcterms:modified>
</cp:coreProperties>
</file>