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4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28-medi\Anusorn-P-nachol-Pile-Of-Pills-In-Blister-Pack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347614"/>
            <a:ext cx="3782225" cy="2662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19</cp:revision>
  <dcterms:created xsi:type="dcterms:W3CDTF">2015-05-04T01:58:16Z</dcterms:created>
  <dcterms:modified xsi:type="dcterms:W3CDTF">2015-06-03T08:31:45Z</dcterms:modified>
</cp:coreProperties>
</file>