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stockimages-Physician-With-Clipboar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99542"/>
            <a:ext cx="3257550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2015-06-03T08:25:33Z</dcterms:modified>
</cp:coreProperties>
</file>