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Industy\jscreationzs-People-Running-On-Gea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31590"/>
            <a:ext cx="4939765" cy="313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2015-06-25T05:28:59Z</dcterms:modified>
</cp:coreProperties>
</file>