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4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TeddyBear[Picnic]-Medicine-In-Han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4804"/>
            <a:ext cx="3491880" cy="502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2015-06-03T08:24:46Z</dcterms:modified>
</cp:coreProperties>
</file>