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4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28-medi\renjith-krishnan-Medicine-And-Syrin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1" y="1419622"/>
            <a:ext cx="3286125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18</cp:revision>
  <dcterms:created xsi:type="dcterms:W3CDTF">2015-05-04T01:58:16Z</dcterms:created>
  <dcterms:modified xsi:type="dcterms:W3CDTF">2015-06-03T08:25:21Z</dcterms:modified>
</cp:coreProperties>
</file>