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4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4-sports\imagerymajestic-Male-Skater-On-Skateboar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67494"/>
            <a:ext cx="2967236" cy="447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2015-06-24T02:01:10Z</dcterms:modified>
</cp:coreProperties>
</file>