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055203" cy="8435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915566"/>
            <a:ext cx="4516824" cy="8435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  <p:sp>
        <p:nvSpPr>
          <p:cNvPr id="3" name="Rectangle 2"/>
          <p:cNvSpPr/>
          <p:nvPr userDrawn="1"/>
        </p:nvSpPr>
        <p:spPr>
          <a:xfrm>
            <a:off x="6660232" y="0"/>
            <a:ext cx="2483768" cy="5143500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lvl="0"/>
            <a:endParaRPr lang="ko-KR" altLang="en-US" sz="440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29-food\posterize-Fresh-Broccol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283718"/>
            <a:ext cx="4430338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23</cp:revision>
  <dcterms:created xsi:type="dcterms:W3CDTF">2015-05-04T01:58:16Z</dcterms:created>
  <dcterms:modified xsi:type="dcterms:W3CDTF">2015-06-03T19:40:52Z</dcterms:modified>
</cp:coreProperties>
</file>