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6660232" y="0"/>
            <a:ext cx="2483768" cy="514350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002-KIMS BUSINESS\007-02-ALLPPT-Contents\C-001-PNG IMG\0529-food\Photokanok-Eg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211710"/>
            <a:ext cx="3907284" cy="206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23</cp:revision>
  <dcterms:created xsi:type="dcterms:W3CDTF">2015-05-04T01:58:16Z</dcterms:created>
  <dcterms:modified xsi:type="dcterms:W3CDTF">2015-06-03T19:40:19Z</dcterms:modified>
</cp:coreProperties>
</file>