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jscreationzs-Doctor-With-Syringe-And-Stethoscop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671" y="483518"/>
            <a:ext cx="2573651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2015-06-03T08:25:05Z</dcterms:modified>
</cp:coreProperties>
</file>