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660232" y="0"/>
            <a:ext cx="2483768" cy="51435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9-food\John-Kasawa-Cupcak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347614"/>
            <a:ext cx="3196779" cy="2931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23</cp:revision>
  <dcterms:created xsi:type="dcterms:W3CDTF">2015-05-04T01:58:16Z</dcterms:created>
  <dcterms:modified xsi:type="dcterms:W3CDTF">2015-06-03T19:39:00Z</dcterms:modified>
</cp:coreProperties>
</file>