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28-medi\stockimages-Confident-Young-Male-Doc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99542"/>
            <a:ext cx="25336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18</cp:revision>
  <dcterms:created xsi:type="dcterms:W3CDTF">2015-05-04T01:58:16Z</dcterms:created>
  <dcterms:modified xsi:type="dcterms:W3CDTF">2015-06-03T08:25:29Z</dcterms:modified>
</cp:coreProperties>
</file>