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photostock-Boy-With-The-Bal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673387"/>
            <a:ext cx="2724150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2015-06-24T02:01:25Z</dcterms:modified>
</cp:coreProperties>
</file>