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4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8-medi\renjith-krishnan-Blood-Pressure-Gau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131590"/>
            <a:ext cx="3384376" cy="273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19</cp:revision>
  <dcterms:created xsi:type="dcterms:W3CDTF">2015-05-04T01:58:16Z</dcterms:created>
  <dcterms:modified xsi:type="dcterms:W3CDTF">2015-06-03T08:32:47Z</dcterms:modified>
</cp:coreProperties>
</file>