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4" y="-2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6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6">
              <a:lumMod val="75000"/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5-Industy\Danilo-Rizzuti-3d-Professional-Digg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55526"/>
            <a:ext cx="3761681" cy="3988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21</cp:revision>
  <dcterms:created xsi:type="dcterms:W3CDTF">2015-05-04T01:58:16Z</dcterms:created>
  <dcterms:modified xsi:type="dcterms:W3CDTF">2015-06-25T05:29:09Z</dcterms:modified>
</cp:coreProperties>
</file>