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sheelamohan-3d-Gear-With-Targ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55526"/>
            <a:ext cx="4994920" cy="374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2015-06-25T05:28:53Z</dcterms:modified>
</cp:coreProperties>
</file>