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photostock-Women-Showing-Thumbs-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6082"/>
            <a:ext cx="4248472" cy="415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2015-05-04T08:13:08Z</dcterms:modified>
</cp:coreProperties>
</file>