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sheelamohan-Target-Mark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168" y="699542"/>
            <a:ext cx="4192526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20</cp:revision>
  <dcterms:created xsi:type="dcterms:W3CDTF">2015-05-04T01:58:16Z</dcterms:created>
  <dcterms:modified xsi:type="dcterms:W3CDTF">2015-05-08T12:50:34Z</dcterms:modified>
</cp:coreProperties>
</file>