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stockimages-Full-Length-Shot-Of-Smiling-Girl-Holding-Lapto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300" y="195486"/>
            <a:ext cx="268445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2015-05-06T07:20:27Z</dcterms:modified>
</cp:coreProperties>
</file>