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accent5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5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00-png\0527\stockimages-Schoolgirl-Showing-Pointing-Upwar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7710" y="572778"/>
            <a:ext cx="2914650" cy="372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17</cp:revision>
  <dcterms:created xsi:type="dcterms:W3CDTF">2015-05-04T01:58:16Z</dcterms:created>
  <dcterms:modified xsi:type="dcterms:W3CDTF">2015-05-28T02:15:24Z</dcterms:modified>
</cp:coreProperties>
</file>