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5" name="Oval 14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9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20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21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phanlop88-Red-Arrow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39502"/>
            <a:ext cx="4274145" cy="3880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2015-05-08T12:53:07Z</dcterms:modified>
</cp:coreProperties>
</file>