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imagerymajestic-Pleased-Man-Looking-To-Lapt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334" y="51470"/>
            <a:ext cx="310251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2015-05-06T07:19:07Z</dcterms:modified>
</cp:coreProperties>
</file>