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stockimages-Pile-Of-Boo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55526"/>
            <a:ext cx="3219944" cy="3833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2015-05-28T02:15:37Z</dcterms:modified>
</cp:coreProperties>
</file>