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3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5" name="Oval 14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3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447446" y="1247031"/>
            <a:ext cx="3168352" cy="1800200"/>
            <a:chOff x="447446" y="1247031"/>
            <a:chExt cx="3168352" cy="1800200"/>
          </a:xfrm>
        </p:grpSpPr>
        <p:sp>
          <p:nvSpPr>
            <p:cNvPr id="19" name="Title 1"/>
            <p:cNvSpPr txBox="1">
              <a:spLocks/>
            </p:cNvSpPr>
            <p:nvPr userDrawn="1"/>
          </p:nvSpPr>
          <p:spPr>
            <a:xfrm>
              <a:off x="447446" y="1247031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free</a:t>
              </a:r>
            </a:p>
          </p:txBody>
        </p:sp>
        <p:sp>
          <p:nvSpPr>
            <p:cNvPr id="20" name="Title 1"/>
            <p:cNvSpPr txBox="1">
              <a:spLocks/>
            </p:cNvSpPr>
            <p:nvPr userDrawn="1"/>
          </p:nvSpPr>
          <p:spPr>
            <a:xfrm>
              <a:off x="447446" y="189672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72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21" name="Title 1"/>
            <p:cNvSpPr txBox="1">
              <a:spLocks/>
            </p:cNvSpPr>
            <p:nvPr userDrawn="1"/>
          </p:nvSpPr>
          <p:spPr>
            <a:xfrm>
              <a:off x="447446" y="2543175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Images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8-graph\arztsamui-Man-Stepping-Towards-Growt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29547"/>
            <a:ext cx="5112568" cy="417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18</cp:revision>
  <dcterms:created xsi:type="dcterms:W3CDTF">2015-05-04T01:58:16Z</dcterms:created>
  <dcterms:modified xsi:type="dcterms:W3CDTF">2015-05-08T12:37:48Z</dcterms:modified>
</cp:coreProperties>
</file>