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6372200" y="0"/>
            <a:ext cx="2771800" cy="5143500"/>
          </a:xfrm>
          <a:prstGeom prst="rect">
            <a:avLst/>
          </a:prstGeom>
          <a:solidFill>
            <a:schemeClr val="accent5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5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447446" y="1323357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    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00-png\0527\stockimages-College-Student-Holding-White-Boar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772" y="63095"/>
            <a:ext cx="3200446" cy="4220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17</cp:revision>
  <dcterms:created xsi:type="dcterms:W3CDTF">2015-05-04T01:58:16Z</dcterms:created>
  <dcterms:modified xsi:type="dcterms:W3CDTF">2015-05-26T20:48:06Z</dcterms:modified>
</cp:coreProperties>
</file>