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imagerymajestic-College-Student-Holding-Noteboo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-92546"/>
            <a:ext cx="3286181" cy="4954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2015-05-26T20:48:13Z</dcterms:modified>
</cp:coreProperties>
</file>