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-6220"/>
            <a:ext cx="5881468" cy="858405"/>
          </a:xfrm>
          <a:custGeom>
            <a:avLst/>
            <a:gdLst>
              <a:gd name="connsiteX0" fmla="*/ 0 w 5881468"/>
              <a:gd name="connsiteY0" fmla="*/ 0 h 849778"/>
              <a:gd name="connsiteX1" fmla="*/ 5881468 w 5881468"/>
              <a:gd name="connsiteY1" fmla="*/ 0 h 849778"/>
              <a:gd name="connsiteX2" fmla="*/ 5881468 w 5881468"/>
              <a:gd name="connsiteY2" fmla="*/ 849778 h 849778"/>
              <a:gd name="connsiteX3" fmla="*/ 0 w 5881468"/>
              <a:gd name="connsiteY3" fmla="*/ 849778 h 849778"/>
              <a:gd name="connsiteX4" fmla="*/ 0 w 5881468"/>
              <a:gd name="connsiteY4" fmla="*/ 0 h 849778"/>
              <a:gd name="connsiteX0" fmla="*/ 0 w 5881468"/>
              <a:gd name="connsiteY0" fmla="*/ 0 h 858405"/>
              <a:gd name="connsiteX1" fmla="*/ 5881468 w 5881468"/>
              <a:gd name="connsiteY1" fmla="*/ 0 h 858405"/>
              <a:gd name="connsiteX2" fmla="*/ 5381136 w 5881468"/>
              <a:gd name="connsiteY2" fmla="*/ 858405 h 858405"/>
              <a:gd name="connsiteX3" fmla="*/ 0 w 5881468"/>
              <a:gd name="connsiteY3" fmla="*/ 849778 h 858405"/>
              <a:gd name="connsiteX4" fmla="*/ 0 w 5881468"/>
              <a:gd name="connsiteY4" fmla="*/ 0 h 858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81468" h="858405">
                <a:moveTo>
                  <a:pt x="0" y="0"/>
                </a:moveTo>
                <a:lnTo>
                  <a:pt x="5881468" y="0"/>
                </a:lnTo>
                <a:lnTo>
                  <a:pt x="5381136" y="858405"/>
                </a:lnTo>
                <a:lnTo>
                  <a:pt x="0" y="84977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6"/>
          <p:cNvSpPr/>
          <p:nvPr userDrawn="1"/>
        </p:nvSpPr>
        <p:spPr>
          <a:xfrm>
            <a:off x="2775522" y="-10035"/>
            <a:ext cx="6372200" cy="5162161"/>
          </a:xfrm>
          <a:custGeom>
            <a:avLst/>
            <a:gdLst>
              <a:gd name="connsiteX0" fmla="*/ 0 w 4572000"/>
              <a:gd name="connsiteY0" fmla="*/ 0 h 5143500"/>
              <a:gd name="connsiteX1" fmla="*/ 4572000 w 4572000"/>
              <a:gd name="connsiteY1" fmla="*/ 0 h 5143500"/>
              <a:gd name="connsiteX2" fmla="*/ 4572000 w 4572000"/>
              <a:gd name="connsiteY2" fmla="*/ 5143500 h 5143500"/>
              <a:gd name="connsiteX3" fmla="*/ 0 w 4572000"/>
              <a:gd name="connsiteY3" fmla="*/ 5143500 h 5143500"/>
              <a:gd name="connsiteX4" fmla="*/ 0 w 4572000"/>
              <a:gd name="connsiteY4" fmla="*/ 0 h 5143500"/>
              <a:gd name="connsiteX0" fmla="*/ 1499118 w 6071118"/>
              <a:gd name="connsiteY0" fmla="*/ 0 h 5155941"/>
              <a:gd name="connsiteX1" fmla="*/ 6071118 w 6071118"/>
              <a:gd name="connsiteY1" fmla="*/ 0 h 5155941"/>
              <a:gd name="connsiteX2" fmla="*/ 6071118 w 6071118"/>
              <a:gd name="connsiteY2" fmla="*/ 5143500 h 5155941"/>
              <a:gd name="connsiteX3" fmla="*/ 0 w 6071118"/>
              <a:gd name="connsiteY3" fmla="*/ 5155941 h 5155941"/>
              <a:gd name="connsiteX4" fmla="*/ 1499118 w 6071118"/>
              <a:gd name="connsiteY4" fmla="*/ 0 h 5155941"/>
              <a:gd name="connsiteX0" fmla="*/ 2973355 w 6071118"/>
              <a:gd name="connsiteY0" fmla="*/ 6221 h 5155941"/>
              <a:gd name="connsiteX1" fmla="*/ 6071118 w 6071118"/>
              <a:gd name="connsiteY1" fmla="*/ 0 h 5155941"/>
              <a:gd name="connsiteX2" fmla="*/ 6071118 w 6071118"/>
              <a:gd name="connsiteY2" fmla="*/ 5143500 h 5155941"/>
              <a:gd name="connsiteX3" fmla="*/ 0 w 6071118"/>
              <a:gd name="connsiteY3" fmla="*/ 5155941 h 5155941"/>
              <a:gd name="connsiteX4" fmla="*/ 2973355 w 6071118"/>
              <a:gd name="connsiteY4" fmla="*/ 6221 h 5155941"/>
              <a:gd name="connsiteX0" fmla="*/ 2992016 w 6071118"/>
              <a:gd name="connsiteY0" fmla="*/ 0 h 5162161"/>
              <a:gd name="connsiteX1" fmla="*/ 6071118 w 6071118"/>
              <a:gd name="connsiteY1" fmla="*/ 6220 h 5162161"/>
              <a:gd name="connsiteX2" fmla="*/ 6071118 w 6071118"/>
              <a:gd name="connsiteY2" fmla="*/ 5149720 h 5162161"/>
              <a:gd name="connsiteX3" fmla="*/ 0 w 6071118"/>
              <a:gd name="connsiteY3" fmla="*/ 5162161 h 5162161"/>
              <a:gd name="connsiteX4" fmla="*/ 2992016 w 6071118"/>
              <a:gd name="connsiteY4" fmla="*/ 0 h 5162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71118" h="5162161">
                <a:moveTo>
                  <a:pt x="2992016" y="0"/>
                </a:moveTo>
                <a:lnTo>
                  <a:pt x="6071118" y="6220"/>
                </a:lnTo>
                <a:lnTo>
                  <a:pt x="6071118" y="5149720"/>
                </a:lnTo>
                <a:lnTo>
                  <a:pt x="0" y="5162161"/>
                </a:lnTo>
                <a:lnTo>
                  <a:pt x="2992016" y="0"/>
                </a:lnTo>
                <a:close/>
              </a:path>
            </a:pathLst>
          </a:custGeom>
          <a:solidFill>
            <a:schemeClr val="tx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14" y="38502"/>
            <a:ext cx="6004046" cy="699542"/>
          </a:xfrm>
          <a:prstGeom prst="rect">
            <a:avLst/>
          </a:prstGeom>
        </p:spPr>
        <p:txBody>
          <a:bodyPr/>
          <a:lstStyle>
            <a:lvl1pPr algn="l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Title Here</a:t>
            </a:r>
            <a:endParaRPr lang="en-US" dirty="0"/>
          </a:p>
        </p:txBody>
      </p:sp>
      <p:sp>
        <p:nvSpPr>
          <p:cNvPr id="9" name="Rectangle 6"/>
          <p:cNvSpPr/>
          <p:nvPr userDrawn="1"/>
        </p:nvSpPr>
        <p:spPr>
          <a:xfrm>
            <a:off x="2695368" y="-11912"/>
            <a:ext cx="6372200" cy="5162161"/>
          </a:xfrm>
          <a:custGeom>
            <a:avLst/>
            <a:gdLst/>
            <a:ahLst/>
            <a:cxnLst/>
            <a:rect l="l" t="t" r="r" b="b"/>
            <a:pathLst>
              <a:path w="6372200" h="5162161">
                <a:moveTo>
                  <a:pt x="3140398" y="0"/>
                </a:moveTo>
                <a:lnTo>
                  <a:pt x="6372200" y="6220"/>
                </a:lnTo>
                <a:lnTo>
                  <a:pt x="6372200" y="11748"/>
                </a:lnTo>
                <a:lnTo>
                  <a:pt x="3225456" y="5692"/>
                </a:lnTo>
                <a:lnTo>
                  <a:pt x="88626" y="5161988"/>
                </a:lnTo>
                <a:lnTo>
                  <a:pt x="0" y="516216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2787710" y="4335946"/>
            <a:ext cx="6351385" cy="828092"/>
          </a:xfrm>
          <a:custGeom>
            <a:avLst/>
            <a:gdLst/>
            <a:ahLst/>
            <a:cxnLst/>
            <a:rect l="l" t="t" r="r" b="b"/>
            <a:pathLst>
              <a:path w="6351385" h="828092">
                <a:moveTo>
                  <a:pt x="494805" y="0"/>
                </a:moveTo>
                <a:lnTo>
                  <a:pt x="6351385" y="0"/>
                </a:lnTo>
                <a:lnTo>
                  <a:pt x="6351385" y="828092"/>
                </a:lnTo>
                <a:lnTo>
                  <a:pt x="0" y="816938"/>
                </a:lnTo>
                <a:lnTo>
                  <a:pt x="490328" y="1176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3347864" y="4335946"/>
            <a:ext cx="5770258" cy="8161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 PNG</a:t>
            </a:r>
            <a:r>
              <a:rPr lang="en-US" sz="4400" baseline="0" dirty="0" smtClean="0">
                <a:solidFill>
                  <a:schemeClr val="accent6">
                    <a:lumMod val="75000"/>
                  </a:schemeClr>
                </a:solidFill>
              </a:rPr>
              <a:t> 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6283710" cy="5152126"/>
          </a:xfrm>
          <a:prstGeom prst="rect">
            <a:avLst/>
          </a:prstGeom>
          <a:solidFill>
            <a:schemeClr val="tx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3423420" y="4335946"/>
            <a:ext cx="5720580" cy="81618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 PNG</a:t>
            </a:r>
            <a:r>
              <a:rPr lang="en-US" sz="4400" baseline="0" dirty="0" smtClean="0">
                <a:solidFill>
                  <a:schemeClr val="accent6">
                    <a:lumMod val="75000"/>
                  </a:schemeClr>
                </a:solidFill>
              </a:rPr>
              <a:t> 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3548" y="42844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  Free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 userDrawn="1"/>
        </p:nvSpPr>
        <p:spPr>
          <a:xfrm>
            <a:off x="0" y="690916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PowerPoint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3548" y="1338988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Templates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 userDrawn="1"/>
        </p:nvSpPr>
        <p:spPr>
          <a:xfrm>
            <a:off x="3548" y="4335946"/>
            <a:ext cx="3416324" cy="81618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77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H="1">
            <a:off x="6268726" y="0"/>
            <a:ext cx="2875273" cy="5152126"/>
          </a:xfrm>
          <a:prstGeom prst="rect">
            <a:avLst/>
          </a:prstGeom>
          <a:solidFill>
            <a:schemeClr val="tx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-5078" y="42844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  Free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 userDrawn="1"/>
        </p:nvSpPr>
        <p:spPr>
          <a:xfrm>
            <a:off x="-8626" y="690916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PowerPoint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-5078" y="1338988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Templates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 userDrawn="1"/>
        </p:nvSpPr>
        <p:spPr>
          <a:xfrm>
            <a:off x="-5078" y="4440386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-5078" y="3732218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PNG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-5078" y="3012138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45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Ambro-Businesswoman-Holding-Mone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-20538"/>
            <a:ext cx="2910470" cy="437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13</cp:revision>
  <dcterms:created xsi:type="dcterms:W3CDTF">2015-05-04T01:58:16Z</dcterms:created>
  <dcterms:modified xsi:type="dcterms:W3CDTF">2015-05-04T08:18:30Z</dcterms:modified>
</cp:coreProperties>
</file>