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1740" y="-62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6372200" cy="5143500"/>
          </a:xfrm>
          <a:prstGeom prst="rect">
            <a:avLst/>
          </a:prstGeom>
          <a:solidFill>
            <a:schemeClr val="tx1">
              <a:alpha val="5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307622" y="440388"/>
            <a:ext cx="3448000" cy="3448000"/>
            <a:chOff x="327720" y="500286"/>
            <a:chExt cx="3448000" cy="3448000"/>
          </a:xfrm>
        </p:grpSpPr>
        <p:sp>
          <p:nvSpPr>
            <p:cNvPr id="16" name="Oval 15"/>
            <p:cNvSpPr/>
            <p:nvPr userDrawn="1"/>
          </p:nvSpPr>
          <p:spPr>
            <a:xfrm>
              <a:off x="327720" y="500286"/>
              <a:ext cx="3448000" cy="3448000"/>
            </a:xfrm>
            <a:prstGeom prst="ellipse">
              <a:avLst/>
            </a:prstGeom>
            <a:solidFill>
              <a:schemeClr val="bg1">
                <a:alpha val="1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Oval 2"/>
            <p:cNvSpPr/>
            <p:nvPr userDrawn="1"/>
          </p:nvSpPr>
          <p:spPr>
            <a:xfrm>
              <a:off x="431540" y="604106"/>
              <a:ext cx="3240360" cy="3240360"/>
            </a:xfrm>
            <a:prstGeom prst="ellips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4"/>
          <p:cNvGrpSpPr/>
          <p:nvPr userDrawn="1"/>
        </p:nvGrpSpPr>
        <p:grpSpPr>
          <a:xfrm>
            <a:off x="447446" y="1323357"/>
            <a:ext cx="3168352" cy="1682062"/>
            <a:chOff x="323528" y="1292858"/>
            <a:chExt cx="3168352" cy="1682062"/>
          </a:xfrm>
        </p:grpSpPr>
        <p:sp>
          <p:nvSpPr>
            <p:cNvPr id="12" name="Title 1"/>
            <p:cNvSpPr txBox="1">
              <a:spLocks/>
            </p:cNvSpPr>
            <p:nvPr userDrawn="1"/>
          </p:nvSpPr>
          <p:spPr>
            <a:xfrm>
              <a:off x="323528" y="1292858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4800" dirty="0" smtClean="0">
                  <a:solidFill>
                    <a:schemeClr val="bg1"/>
                  </a:solidFill>
                </a:rPr>
                <a:t>free</a:t>
              </a:r>
            </a:p>
          </p:txBody>
        </p:sp>
        <p:sp>
          <p:nvSpPr>
            <p:cNvPr id="13" name="Title 1"/>
            <p:cNvSpPr txBox="1">
              <a:spLocks/>
            </p:cNvSpPr>
            <p:nvPr userDrawn="1"/>
          </p:nvSpPr>
          <p:spPr>
            <a:xfrm>
              <a:off x="323528" y="1894800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6000" dirty="0" smtClean="0">
                  <a:solidFill>
                    <a:schemeClr val="bg1"/>
                  </a:solidFill>
                </a:rPr>
                <a:t>PNG</a:t>
              </a:r>
            </a:p>
          </p:txBody>
        </p:sp>
        <p:sp>
          <p:nvSpPr>
            <p:cNvPr id="14" name="Title 1"/>
            <p:cNvSpPr txBox="1">
              <a:spLocks/>
            </p:cNvSpPr>
            <p:nvPr userDrawn="1"/>
          </p:nvSpPr>
          <p:spPr>
            <a:xfrm>
              <a:off x="323528" y="2470864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4800" dirty="0" smtClean="0">
                  <a:solidFill>
                    <a:schemeClr val="bg1"/>
                  </a:solidFill>
                </a:rPr>
                <a:t>Images</a:t>
              </a:r>
            </a:p>
          </p:txBody>
        </p:sp>
      </p:grpSp>
      <p:sp>
        <p:nvSpPr>
          <p:cNvPr id="4" name="Rectangle 3"/>
          <p:cNvSpPr/>
          <p:nvPr userDrawn="1"/>
        </p:nvSpPr>
        <p:spPr>
          <a:xfrm>
            <a:off x="0" y="4299942"/>
            <a:ext cx="9144000" cy="843558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Free PowerPoint</a:t>
            </a:r>
            <a:r>
              <a:rPr lang="en-US" sz="4000" baseline="0" dirty="0" smtClean="0">
                <a:solidFill>
                  <a:schemeClr val="bg1"/>
                </a:solidFill>
              </a:rPr>
              <a:t> Templates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94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88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002-KIMS BUSINESS\007-02-ALLPPT-Contents\C-001-PNG IMG\0506-computer\stockimages-Young-Businessman-Using-Touchpad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2844" y="653412"/>
            <a:ext cx="5477668" cy="3646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5591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</dc:title>
  <dc:creator>WIN7</dc:creator>
  <cp:lastModifiedBy>WIN7</cp:lastModifiedBy>
  <cp:revision>15</cp:revision>
  <dcterms:created xsi:type="dcterms:W3CDTF">2015-05-04T01:58:16Z</dcterms:created>
  <dcterms:modified xsi:type="dcterms:W3CDTF">2015-05-06T07:24:18Z</dcterms:modified>
</cp:coreProperties>
</file>