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photostock-Business-Women-Point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449" y="699542"/>
            <a:ext cx="5468911" cy="364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2015-05-04T09:56:12Z</dcterms:modified>
</cp:coreProperties>
</file>