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6372200" cy="51435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bg1">
                <a:alpha val="1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6-computer\stockimages-Business-People-Using-Lapto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133" y="77348"/>
            <a:ext cx="3069243" cy="4220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15</cp:revision>
  <dcterms:created xsi:type="dcterms:W3CDTF">2015-05-04T01:58:16Z</dcterms:created>
  <dcterms:modified xsi:type="dcterms:W3CDTF">2015-05-06T07:19:41Z</dcterms:modified>
</cp:coreProperties>
</file>