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6372200" y="0"/>
            <a:ext cx="2771800" cy="5143500"/>
          </a:xfrm>
          <a:prstGeom prst="rect">
            <a:avLst/>
          </a:prstGeom>
          <a:solidFill>
            <a:schemeClr val="accent3">
              <a:lumMod val="75000"/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    </a:t>
            </a:r>
            <a:endParaRPr lang="en-US" sz="4000" dirty="0">
              <a:solidFill>
                <a:schemeClr val="bg1"/>
              </a:solidFill>
            </a:endParaRP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5" name="Oval 14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3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 userDrawn="1"/>
        </p:nvGrpSpPr>
        <p:grpSpPr>
          <a:xfrm>
            <a:off x="447446" y="1247031"/>
            <a:ext cx="3168352" cy="1800200"/>
            <a:chOff x="447446" y="1247031"/>
            <a:chExt cx="3168352" cy="1800200"/>
          </a:xfrm>
        </p:grpSpPr>
        <p:sp>
          <p:nvSpPr>
            <p:cNvPr id="19" name="Title 1"/>
            <p:cNvSpPr txBox="1">
              <a:spLocks/>
            </p:cNvSpPr>
            <p:nvPr userDrawn="1"/>
          </p:nvSpPr>
          <p:spPr>
            <a:xfrm>
              <a:off x="447446" y="1247031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free</a:t>
              </a:r>
            </a:p>
          </p:txBody>
        </p:sp>
        <p:sp>
          <p:nvSpPr>
            <p:cNvPr id="20" name="Title 1"/>
            <p:cNvSpPr txBox="1">
              <a:spLocks/>
            </p:cNvSpPr>
            <p:nvPr userDrawn="1"/>
          </p:nvSpPr>
          <p:spPr>
            <a:xfrm>
              <a:off x="447446" y="189672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72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21" name="Title 1"/>
            <p:cNvSpPr txBox="1">
              <a:spLocks/>
            </p:cNvSpPr>
            <p:nvPr userDrawn="1"/>
          </p:nvSpPr>
          <p:spPr>
            <a:xfrm>
              <a:off x="447446" y="2543175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accent3">
                      <a:lumMod val="20000"/>
                      <a:lumOff val="80000"/>
                    </a:schemeClr>
                  </a:solidFill>
                </a:rPr>
                <a:t>Images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08-graph\hywards-Business-Graph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909" y="411510"/>
            <a:ext cx="5191993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17</cp:revision>
  <dcterms:created xsi:type="dcterms:W3CDTF">2015-05-04T01:58:16Z</dcterms:created>
  <dcterms:modified xsi:type="dcterms:W3CDTF">2015-05-08T12:52:26Z</dcterms:modified>
</cp:coreProperties>
</file>