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5" name="Oval 14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9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20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21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jscreationzs-Business-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950" y="267494"/>
            <a:ext cx="5137522" cy="3853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2015-05-08T12:51:48Z</dcterms:modified>
</cp:coreProperties>
</file>